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2026-05-31T00:53:23Z</dcterms:modified>
  <cp:revision>10</cp:revision>
  <dc:subject/>
  <dc:title/>
</cp:coreProperties>
</file>